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10"/>
  </p:notesMasterIdLst>
  <p:handoutMasterIdLst>
    <p:handoutMasterId r:id="rId11"/>
  </p:handoutMasterIdLst>
  <p:sldIdLst>
    <p:sldId id="261" r:id="rId6"/>
    <p:sldId id="263" r:id="rId7"/>
    <p:sldId id="262" r:id="rId8"/>
    <p:sldId id="264" r:id="rId9"/>
  </p:sldIdLst>
  <p:sldSz cx="7559675" cy="10691813"/>
  <p:notesSz cx="6858000" cy="9144000"/>
  <p:embeddedFontLst>
    <p:embeddedFont>
      <p:font typeface="Gotham Black" charset="0"/>
      <p:bold r:id="rId12"/>
    </p:embeddedFont>
    <p:embeddedFont>
      <p:font typeface="Gotham Bold" charset="0"/>
      <p:regular r:id="rId13"/>
      <p:italic r:id="rId14"/>
    </p:embeddedFont>
    <p:embeddedFont>
      <p:font typeface="Gotham Book" charset="0"/>
      <p:regular r:id="rId15"/>
      <p:italic r:id="rId16"/>
    </p:embeddedFont>
    <p:embeddedFont>
      <p:font typeface="Gotham Medium" charset="0"/>
      <p:regular r:id="rId17"/>
      <p:italic r:id="rId18"/>
    </p:embeddedFont>
  </p:embeddedFontLst>
  <p:custDataLst>
    <p:tags r:id="rId19"/>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B3772-DF0D-43B2-BB5D-E761D2635397}" v="33" dt="2026-02-13T10:47:49.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custSel addSld modSld sldOrd">
      <pc:chgData name="Millie Webb/IRL" userId="23a0f904-803f-4e65-906a-5f6213346ec9" providerId="ADAL" clId="{6C454235-6FFD-40D3-A6F8-41607B3DCC2B}" dt="2026-02-13T10:47:49.647" v="1184"/>
      <pc:docMkLst>
        <pc:docMk/>
      </pc:docMkLst>
      <pc:sldChg chg="addSp delSp modSp mod">
        <pc:chgData name="Millie Webb/IRL" userId="23a0f904-803f-4e65-906a-5f6213346ec9" providerId="ADAL" clId="{6C454235-6FFD-40D3-A6F8-41607B3DCC2B}" dt="2026-02-13T10:30:03.024" v="622" actId="1076"/>
        <pc:sldMkLst>
          <pc:docMk/>
          <pc:sldMk cId="2893494912" sldId="261"/>
        </pc:sldMkLst>
        <pc:spChg chg="add del">
          <ac:chgData name="Millie Webb/IRL" userId="23a0f904-803f-4e65-906a-5f6213346ec9" providerId="ADAL" clId="{6C454235-6FFD-40D3-A6F8-41607B3DCC2B}" dt="2026-02-13T10:22:59.524" v="521" actId="21"/>
          <ac:spMkLst>
            <pc:docMk/>
            <pc:sldMk cId="2893494912" sldId="261"/>
            <ac:spMk id="3" creationId="{00F5EEE4-C055-D20C-C890-186380C0814F}"/>
          </ac:spMkLst>
        </pc:spChg>
        <pc:spChg chg="add del mod">
          <ac:chgData name="Millie Webb/IRL" userId="23a0f904-803f-4e65-906a-5f6213346ec9" providerId="ADAL" clId="{6C454235-6FFD-40D3-A6F8-41607B3DCC2B}" dt="2026-02-13T10:24:23.202" v="528" actId="478"/>
          <ac:spMkLst>
            <pc:docMk/>
            <pc:sldMk cId="2893494912" sldId="261"/>
            <ac:spMk id="4" creationId="{0575EDEE-630C-3FC8-3EC4-A2AB9A502C1D}"/>
          </ac:spMkLst>
        </pc:spChg>
        <pc:spChg chg="mod">
          <ac:chgData name="Millie Webb/IRL" userId="23a0f904-803f-4e65-906a-5f6213346ec9" providerId="ADAL" clId="{6C454235-6FFD-40D3-A6F8-41607B3DCC2B}" dt="2026-02-13T10:21:29.635" v="512" actId="1076"/>
          <ac:spMkLst>
            <pc:docMk/>
            <pc:sldMk cId="2893494912" sldId="261"/>
            <ac:spMk id="6" creationId="{B5F01AA9-9A4B-3959-8351-2D62EA7B5BEC}"/>
          </ac:spMkLst>
        </pc:spChg>
        <pc:spChg chg="add del">
          <ac:chgData name="Millie Webb/IRL" userId="23a0f904-803f-4e65-906a-5f6213346ec9" providerId="ADAL" clId="{6C454235-6FFD-40D3-A6F8-41607B3DCC2B}" dt="2026-02-13T10:24:23.202" v="528" actId="478"/>
          <ac:spMkLst>
            <pc:docMk/>
            <pc:sldMk cId="2893494912" sldId="261"/>
            <ac:spMk id="7" creationId="{6D119F1B-96BE-A066-F808-44C8B7F9BC30}"/>
          </ac:spMkLst>
        </pc:spChg>
        <pc:spChg chg="mod">
          <ac:chgData name="Millie Webb/IRL" userId="23a0f904-803f-4e65-906a-5f6213346ec9" providerId="ADAL" clId="{6C454235-6FFD-40D3-A6F8-41607B3DCC2B}" dt="2026-02-12T15:20:37.253" v="97" actId="20577"/>
          <ac:spMkLst>
            <pc:docMk/>
            <pc:sldMk cId="2893494912" sldId="261"/>
            <ac:spMk id="8" creationId="{F0A9B9A1-00A0-7E40-F13C-3B3FDA51B5AC}"/>
          </ac:spMkLst>
        </pc:spChg>
        <pc:spChg chg="add del mod">
          <ac:chgData name="Millie Webb/IRL" userId="23a0f904-803f-4e65-906a-5f6213346ec9" providerId="ADAL" clId="{6C454235-6FFD-40D3-A6F8-41607B3DCC2B}" dt="2026-02-13T10:24:33.343" v="531" actId="478"/>
          <ac:spMkLst>
            <pc:docMk/>
            <pc:sldMk cId="2893494912" sldId="261"/>
            <ac:spMk id="10" creationId="{F019D7C1-3161-0759-296C-443C0AFEE887}"/>
          </ac:spMkLst>
        </pc:spChg>
        <pc:spChg chg="mod">
          <ac:chgData name="Millie Webb/IRL" userId="23a0f904-803f-4e65-906a-5f6213346ec9" providerId="ADAL" clId="{6C454235-6FFD-40D3-A6F8-41607B3DCC2B}" dt="2026-02-13T10:30:03.024" v="622" actId="1076"/>
          <ac:spMkLst>
            <pc:docMk/>
            <pc:sldMk cId="2893494912" sldId="261"/>
            <ac:spMk id="11" creationId="{1C76A3F8-3DDB-60D4-A41A-2A052168E2DD}"/>
          </ac:spMkLst>
        </pc:spChg>
        <pc:spChg chg="del mod">
          <ac:chgData name="Millie Webb/IRL" userId="23a0f904-803f-4e65-906a-5f6213346ec9" providerId="ADAL" clId="{6C454235-6FFD-40D3-A6F8-41607B3DCC2B}" dt="2026-02-13T10:22:59.524" v="521" actId="21"/>
          <ac:spMkLst>
            <pc:docMk/>
            <pc:sldMk cId="2893494912" sldId="261"/>
            <ac:spMk id="12" creationId="{56D27408-ED29-F315-A9EA-FA310E7FAA35}"/>
          </ac:spMkLst>
        </pc:spChg>
        <pc:spChg chg="add del">
          <ac:chgData name="Millie Webb/IRL" userId="23a0f904-803f-4e65-906a-5f6213346ec9" providerId="ADAL" clId="{6C454235-6FFD-40D3-A6F8-41607B3DCC2B}" dt="2026-02-13T10:24:33.343" v="531" actId="478"/>
          <ac:spMkLst>
            <pc:docMk/>
            <pc:sldMk cId="2893494912" sldId="261"/>
            <ac:spMk id="13" creationId="{ED5C0E37-DB95-B28B-C959-D5CF0B083BE0}"/>
          </ac:spMkLst>
        </pc:spChg>
        <pc:spChg chg="add mod">
          <ac:chgData name="Millie Webb/IRL" userId="23a0f904-803f-4e65-906a-5f6213346ec9" providerId="ADAL" clId="{6C454235-6FFD-40D3-A6F8-41607B3DCC2B}" dt="2026-02-13T10:27:27.994" v="568" actId="113"/>
          <ac:spMkLst>
            <pc:docMk/>
            <pc:sldMk cId="2893494912" sldId="261"/>
            <ac:spMk id="14" creationId="{AD3EABF1-259E-9AC8-8432-EE5713F4C6D9}"/>
          </ac:spMkLst>
        </pc:spChg>
        <pc:spChg chg="mod">
          <ac:chgData name="Millie Webb/IRL" userId="23a0f904-803f-4e65-906a-5f6213346ec9" providerId="ADAL" clId="{6C454235-6FFD-40D3-A6F8-41607B3DCC2B}" dt="2026-02-13T10:21:33.210" v="513" actId="1076"/>
          <ac:spMkLst>
            <pc:docMk/>
            <pc:sldMk cId="2893494912" sldId="261"/>
            <ac:spMk id="74" creationId="{9CF61AFB-3DDB-D3E1-EEB7-886E83DD8C25}"/>
          </ac:spMkLst>
        </pc:spChg>
        <pc:spChg chg="mod">
          <ac:chgData name="Millie Webb/IRL" userId="23a0f904-803f-4e65-906a-5f6213346ec9" providerId="ADAL" clId="{6C454235-6FFD-40D3-A6F8-41607B3DCC2B}" dt="2026-02-13T10:27:05.614" v="564" actId="1076"/>
          <ac:spMkLst>
            <pc:docMk/>
            <pc:sldMk cId="2893494912" sldId="261"/>
            <ac:spMk id="96" creationId="{47DCD9FC-A480-396E-5207-FF575B5ADE0C}"/>
          </ac:spMkLst>
        </pc:spChg>
        <pc:picChg chg="del">
          <ac:chgData name="Millie Webb/IRL" userId="23a0f904-803f-4e65-906a-5f6213346ec9" providerId="ADAL" clId="{6C454235-6FFD-40D3-A6F8-41607B3DCC2B}" dt="2026-02-12T15:17:20.108" v="32" actId="21"/>
          <ac:picMkLst>
            <pc:docMk/>
            <pc:sldMk cId="2893494912" sldId="261"/>
            <ac:picMk id="4" creationId="{661E6EE2-7166-CB5B-7519-D3EAE7A643D5}"/>
          </ac:picMkLst>
        </pc:picChg>
        <pc:picChg chg="add mod">
          <ac:chgData name="Millie Webb/IRL" userId="23a0f904-803f-4e65-906a-5f6213346ec9" providerId="ADAL" clId="{6C454235-6FFD-40D3-A6F8-41607B3DCC2B}" dt="2026-02-13T10:21:26.292" v="511" actId="14100"/>
          <ac:picMkLst>
            <pc:docMk/>
            <pc:sldMk cId="2893494912" sldId="261"/>
            <ac:picMk id="5" creationId="{1193DB36-010C-E54F-231C-5FE22DC91888}"/>
          </ac:picMkLst>
        </pc:picChg>
      </pc:sldChg>
      <pc:sldChg chg="addSp delSp modSp mod">
        <pc:chgData name="Millie Webb/IRL" userId="23a0f904-803f-4e65-906a-5f6213346ec9" providerId="ADAL" clId="{6C454235-6FFD-40D3-A6F8-41607B3DCC2B}" dt="2026-02-13T10:45:58.964" v="1164" actId="1076"/>
        <pc:sldMkLst>
          <pc:docMk/>
          <pc:sldMk cId="3506169607" sldId="262"/>
        </pc:sldMkLst>
        <pc:spChg chg="mod">
          <ac:chgData name="Millie Webb/IRL" userId="23a0f904-803f-4e65-906a-5f6213346ec9" providerId="ADAL" clId="{6C454235-6FFD-40D3-A6F8-41607B3DCC2B}" dt="2026-02-13T10:44:23.344" v="1039" actId="20577"/>
          <ac:spMkLst>
            <pc:docMk/>
            <pc:sldMk cId="3506169607" sldId="262"/>
            <ac:spMk id="2" creationId="{EAC11D21-1D5F-803E-59ED-820405B09C03}"/>
          </ac:spMkLst>
        </pc:spChg>
        <pc:spChg chg="mod">
          <ac:chgData name="Millie Webb/IRL" userId="23a0f904-803f-4e65-906a-5f6213346ec9" providerId="ADAL" clId="{6C454235-6FFD-40D3-A6F8-41607B3DCC2B}" dt="2026-02-13T10:43:49.058" v="1022" actId="1076"/>
          <ac:spMkLst>
            <pc:docMk/>
            <pc:sldMk cId="3506169607" sldId="262"/>
            <ac:spMk id="4" creationId="{10E0AB1F-8479-BADE-81A9-49E159E3D769}"/>
          </ac:spMkLst>
        </pc:spChg>
        <pc:spChg chg="add del mod">
          <ac:chgData name="Millie Webb/IRL" userId="23a0f904-803f-4e65-906a-5f6213346ec9" providerId="ADAL" clId="{6C454235-6FFD-40D3-A6F8-41607B3DCC2B}" dt="2026-02-13T10:31:57.044" v="635" actId="21"/>
          <ac:spMkLst>
            <pc:docMk/>
            <pc:sldMk cId="3506169607" sldId="262"/>
            <ac:spMk id="6" creationId="{4D35917C-AA69-66F4-2E51-822DE81B0240}"/>
          </ac:spMkLst>
        </pc:spChg>
        <pc:spChg chg="mod">
          <ac:chgData name="Millie Webb/IRL" userId="23a0f904-803f-4e65-906a-5f6213346ec9" providerId="ADAL" clId="{6C454235-6FFD-40D3-A6F8-41607B3DCC2B}" dt="2026-02-12T15:17:15.235" v="31"/>
          <ac:spMkLst>
            <pc:docMk/>
            <pc:sldMk cId="3506169607" sldId="262"/>
            <ac:spMk id="8" creationId="{DC9BB663-8945-D4EA-B101-A517984397CC}"/>
          </ac:spMkLst>
        </pc:spChg>
        <pc:spChg chg="add mod">
          <ac:chgData name="Millie Webb/IRL" userId="23a0f904-803f-4e65-906a-5f6213346ec9" providerId="ADAL" clId="{6C454235-6FFD-40D3-A6F8-41607B3DCC2B}" dt="2026-02-13T10:43:34.072" v="1019" actId="14100"/>
          <ac:spMkLst>
            <pc:docMk/>
            <pc:sldMk cId="3506169607" sldId="262"/>
            <ac:spMk id="9" creationId="{11134B05-DFBC-4D79-D0B2-9D0296D5620A}"/>
          </ac:spMkLst>
        </pc:spChg>
        <pc:spChg chg="mod">
          <ac:chgData name="Millie Webb/IRL" userId="23a0f904-803f-4e65-906a-5f6213346ec9" providerId="ADAL" clId="{6C454235-6FFD-40D3-A6F8-41607B3DCC2B}" dt="2026-02-13T10:45:58.964" v="1164" actId="1076"/>
          <ac:spMkLst>
            <pc:docMk/>
            <pc:sldMk cId="3506169607" sldId="262"/>
            <ac:spMk id="10" creationId="{96BE666F-BBD7-4681-96F8-D14290BC66BE}"/>
          </ac:spMkLst>
        </pc:spChg>
        <pc:spChg chg="mod">
          <ac:chgData name="Millie Webb/IRL" userId="23a0f904-803f-4e65-906a-5f6213346ec9" providerId="ADAL" clId="{6C454235-6FFD-40D3-A6F8-41607B3DCC2B}" dt="2026-02-13T10:37:32.335" v="847" actId="20577"/>
          <ac:spMkLst>
            <pc:docMk/>
            <pc:sldMk cId="3506169607" sldId="262"/>
            <ac:spMk id="11" creationId="{F2DCF9EC-DE19-933A-FD41-22C95DDF923F}"/>
          </ac:spMkLst>
        </pc:spChg>
        <pc:spChg chg="mod">
          <ac:chgData name="Millie Webb/IRL" userId="23a0f904-803f-4e65-906a-5f6213346ec9" providerId="ADAL" clId="{6C454235-6FFD-40D3-A6F8-41607B3DCC2B}" dt="2026-02-13T10:37:03.182" v="844" actId="1076"/>
          <ac:spMkLst>
            <pc:docMk/>
            <pc:sldMk cId="3506169607" sldId="262"/>
            <ac:spMk id="12" creationId="{DF5A6A43-E14F-3998-77EE-650951B2415E}"/>
          </ac:spMkLst>
        </pc:spChg>
        <pc:spChg chg="mod">
          <ac:chgData name="Millie Webb/IRL" userId="23a0f904-803f-4e65-906a-5f6213346ec9" providerId="ADAL" clId="{6C454235-6FFD-40D3-A6F8-41607B3DCC2B}" dt="2026-02-13T10:36:45.668" v="840" actId="1076"/>
          <ac:spMkLst>
            <pc:docMk/>
            <pc:sldMk cId="3506169607" sldId="262"/>
            <ac:spMk id="13" creationId="{35B4C013-59CA-FC93-3979-64C6C6A1D2E6}"/>
          </ac:spMkLst>
        </pc:spChg>
        <pc:spChg chg="add mod">
          <ac:chgData name="Millie Webb/IRL" userId="23a0f904-803f-4e65-906a-5f6213346ec9" providerId="ADAL" clId="{6C454235-6FFD-40D3-A6F8-41607B3DCC2B}" dt="2026-02-13T10:45:55.011" v="1163" actId="1076"/>
          <ac:spMkLst>
            <pc:docMk/>
            <pc:sldMk cId="3506169607" sldId="262"/>
            <ac:spMk id="14" creationId="{F0E23CD9-8D61-7085-800D-AC27A1624006}"/>
          </ac:spMkLst>
        </pc:spChg>
        <pc:graphicFrameChg chg="add mod modGraphic">
          <ac:chgData name="Millie Webb/IRL" userId="23a0f904-803f-4e65-906a-5f6213346ec9" providerId="ADAL" clId="{6C454235-6FFD-40D3-A6F8-41607B3DCC2B}" dt="2026-02-13T10:43:38.991" v="1020" actId="1076"/>
          <ac:graphicFrameMkLst>
            <pc:docMk/>
            <pc:sldMk cId="3506169607" sldId="262"/>
            <ac:graphicFrameMk id="7" creationId="{7C9EECC3-3DAC-6AA4-D4B8-57BD97CCC9B1}"/>
          </ac:graphicFrameMkLst>
        </pc:graphicFrameChg>
        <pc:picChg chg="del">
          <ac:chgData name="Millie Webb/IRL" userId="23a0f904-803f-4e65-906a-5f6213346ec9" providerId="ADAL" clId="{6C454235-6FFD-40D3-A6F8-41607B3DCC2B}" dt="2026-02-13T10:30:26.214" v="624" actId="21"/>
          <ac:picMkLst>
            <pc:docMk/>
            <pc:sldMk cId="3506169607" sldId="262"/>
            <ac:picMk id="5" creationId="{D4A965AE-45CC-F3F8-1548-F6A02DB59D2E}"/>
          </ac:picMkLst>
        </pc:picChg>
        <pc:picChg chg="add mod">
          <ac:chgData name="Millie Webb/IRL" userId="23a0f904-803f-4e65-906a-5f6213346ec9" providerId="ADAL" clId="{6C454235-6FFD-40D3-A6F8-41607B3DCC2B}" dt="2026-02-13T10:43:54.225" v="1023" actId="1076"/>
          <ac:picMkLst>
            <pc:docMk/>
            <pc:sldMk cId="3506169607" sldId="262"/>
            <ac:picMk id="2050" creationId="{9F2D8913-7B0F-C131-1B61-B4A55DDF7C91}"/>
          </ac:picMkLst>
        </pc:picChg>
      </pc:sldChg>
      <pc:sldChg chg="addSp delSp modSp new mod ord">
        <pc:chgData name="Millie Webb/IRL" userId="23a0f904-803f-4e65-906a-5f6213346ec9" providerId="ADAL" clId="{6C454235-6FFD-40D3-A6F8-41607B3DCC2B}" dt="2026-02-13T10:30:11.887" v="623"/>
        <pc:sldMkLst>
          <pc:docMk/>
          <pc:sldMk cId="563941643" sldId="263"/>
        </pc:sldMkLst>
        <pc:spChg chg="mod">
          <ac:chgData name="Millie Webb/IRL" userId="23a0f904-803f-4e65-906a-5f6213346ec9" providerId="ADAL" clId="{6C454235-6FFD-40D3-A6F8-41607B3DCC2B}" dt="2026-02-13T10:30:11.887" v="623"/>
          <ac:spMkLst>
            <pc:docMk/>
            <pc:sldMk cId="563941643" sldId="263"/>
            <ac:spMk id="6" creationId="{2A42AD43-26F5-820E-718E-F112687BE10F}"/>
          </ac:spMkLst>
        </pc:spChg>
        <pc:spChg chg="del">
          <ac:chgData name="Millie Webb/IRL" userId="23a0f904-803f-4e65-906a-5f6213346ec9" providerId="ADAL" clId="{6C454235-6FFD-40D3-A6F8-41607B3DCC2B}" dt="2026-02-13T10:28:49.328" v="575" actId="21"/>
          <ac:spMkLst>
            <pc:docMk/>
            <pc:sldMk cId="563941643" sldId="263"/>
            <ac:spMk id="7" creationId="{B0E20E49-053B-E706-D743-219E0D82B216}"/>
          </ac:spMkLst>
        </pc:spChg>
        <pc:spChg chg="del">
          <ac:chgData name="Millie Webb/IRL" userId="23a0f904-803f-4e65-906a-5f6213346ec9" providerId="ADAL" clId="{6C454235-6FFD-40D3-A6F8-41607B3DCC2B}" dt="2026-02-13T10:28:50.871" v="576" actId="21"/>
          <ac:spMkLst>
            <pc:docMk/>
            <pc:sldMk cId="563941643" sldId="263"/>
            <ac:spMk id="8" creationId="{F6728D3D-3BBC-8E25-E572-2CE34468F4DA}"/>
          </ac:spMkLst>
        </pc:spChg>
        <pc:spChg chg="add mod">
          <ac:chgData name="Millie Webb/IRL" userId="23a0f904-803f-4e65-906a-5f6213346ec9" providerId="ADAL" clId="{6C454235-6FFD-40D3-A6F8-41607B3DCC2B}" dt="2026-02-13T10:29:45.870" v="620" actId="313"/>
          <ac:spMkLst>
            <pc:docMk/>
            <pc:sldMk cId="563941643" sldId="263"/>
            <ac:spMk id="15" creationId="{A08B2132-338A-800E-A822-D61C13212751}"/>
          </ac:spMkLst>
        </pc:spChg>
        <pc:picChg chg="add mod">
          <ac:chgData name="Millie Webb/IRL" userId="23a0f904-803f-4e65-906a-5f6213346ec9" providerId="ADAL" clId="{6C454235-6FFD-40D3-A6F8-41607B3DCC2B}" dt="2026-02-13T10:28:46.567" v="574" actId="14100"/>
          <ac:picMkLst>
            <pc:docMk/>
            <pc:sldMk cId="563941643" sldId="263"/>
            <ac:picMk id="14" creationId="{1073CDB4-D395-B53B-A85E-B9823872DA0B}"/>
          </ac:picMkLst>
        </pc:picChg>
      </pc:sldChg>
      <pc:sldChg chg="addSp delSp modSp new mod">
        <pc:chgData name="Millie Webb/IRL" userId="23a0f904-803f-4e65-906a-5f6213346ec9" providerId="ADAL" clId="{6C454235-6FFD-40D3-A6F8-41607B3DCC2B}" dt="2026-02-13T10:47:49.647" v="1184"/>
        <pc:sldMkLst>
          <pc:docMk/>
          <pc:sldMk cId="1017080420" sldId="264"/>
        </pc:sldMkLst>
        <pc:spChg chg="del">
          <ac:chgData name="Millie Webb/IRL" userId="23a0f904-803f-4e65-906a-5f6213346ec9" providerId="ADAL" clId="{6C454235-6FFD-40D3-A6F8-41607B3DCC2B}" dt="2026-02-13T10:47:04.555" v="1175" actId="21"/>
          <ac:spMkLst>
            <pc:docMk/>
            <pc:sldMk cId="1017080420" sldId="264"/>
            <ac:spMk id="2" creationId="{3F3BE936-8710-8EC7-471C-8EBDA731E14A}"/>
          </ac:spMkLst>
        </pc:spChg>
        <pc:spChg chg="del">
          <ac:chgData name="Millie Webb/IRL" userId="23a0f904-803f-4e65-906a-5f6213346ec9" providerId="ADAL" clId="{6C454235-6FFD-40D3-A6F8-41607B3DCC2B}" dt="2026-02-13T10:47:01.192" v="1174" actId="21"/>
          <ac:spMkLst>
            <pc:docMk/>
            <pc:sldMk cId="1017080420" sldId="264"/>
            <ac:spMk id="3" creationId="{A5FF8620-33BA-6457-43FB-336E4F6D4FA4}"/>
          </ac:spMkLst>
        </pc:spChg>
        <pc:spChg chg="del">
          <ac:chgData name="Millie Webb/IRL" userId="23a0f904-803f-4e65-906a-5f6213346ec9" providerId="ADAL" clId="{6C454235-6FFD-40D3-A6F8-41607B3DCC2B}" dt="2026-02-13T10:47:11.578" v="1177" actId="21"/>
          <ac:spMkLst>
            <pc:docMk/>
            <pc:sldMk cId="1017080420" sldId="264"/>
            <ac:spMk id="4" creationId="{56D96540-12D9-1C7F-97D6-98BAECC5E560}"/>
          </ac:spMkLst>
        </pc:spChg>
        <pc:spChg chg="del">
          <ac:chgData name="Millie Webb/IRL" userId="23a0f904-803f-4e65-906a-5f6213346ec9" providerId="ADAL" clId="{6C454235-6FFD-40D3-A6F8-41607B3DCC2B}" dt="2026-02-13T10:47:08.380" v="1176" actId="21"/>
          <ac:spMkLst>
            <pc:docMk/>
            <pc:sldMk cId="1017080420" sldId="264"/>
            <ac:spMk id="5" creationId="{8F71BB3E-B87D-360F-78D0-2C17F6EACC3B}"/>
          </ac:spMkLst>
        </pc:spChg>
        <pc:spChg chg="mod">
          <ac:chgData name="Millie Webb/IRL" userId="23a0f904-803f-4e65-906a-5f6213346ec9" providerId="ADAL" clId="{6C454235-6FFD-40D3-A6F8-41607B3DCC2B}" dt="2026-02-13T10:47:49.647" v="1184"/>
          <ac:spMkLst>
            <pc:docMk/>
            <pc:sldMk cId="1017080420" sldId="264"/>
            <ac:spMk id="6" creationId="{5C3C8797-BFEB-7ADC-064E-5CE0A9188810}"/>
          </ac:spMkLst>
        </pc:spChg>
        <pc:spChg chg="del">
          <ac:chgData name="Millie Webb/IRL" userId="23a0f904-803f-4e65-906a-5f6213346ec9" providerId="ADAL" clId="{6C454235-6FFD-40D3-A6F8-41607B3DCC2B}" dt="2026-02-13T10:47:25.180" v="1180" actId="21"/>
          <ac:spMkLst>
            <pc:docMk/>
            <pc:sldMk cId="1017080420" sldId="264"/>
            <ac:spMk id="7" creationId="{C5C38B98-4EE1-0AF6-1CC9-A1C5F77408C3}"/>
          </ac:spMkLst>
        </pc:spChg>
        <pc:spChg chg="del">
          <ac:chgData name="Millie Webb/IRL" userId="23a0f904-803f-4e65-906a-5f6213346ec9" providerId="ADAL" clId="{6C454235-6FFD-40D3-A6F8-41607B3DCC2B}" dt="2026-02-13T10:47:17.757" v="1178" actId="21"/>
          <ac:spMkLst>
            <pc:docMk/>
            <pc:sldMk cId="1017080420" sldId="264"/>
            <ac:spMk id="8" creationId="{185F8489-DB3E-0C01-BF54-B198BD5659BB}"/>
          </ac:spMkLst>
        </pc:spChg>
        <pc:spChg chg="del">
          <ac:chgData name="Millie Webb/IRL" userId="23a0f904-803f-4e65-906a-5f6213346ec9" providerId="ADAL" clId="{6C454235-6FFD-40D3-A6F8-41607B3DCC2B}" dt="2026-02-13T10:47:21.427" v="1179" actId="21"/>
          <ac:spMkLst>
            <pc:docMk/>
            <pc:sldMk cId="1017080420" sldId="264"/>
            <ac:spMk id="9" creationId="{8EBF5546-55B2-D872-5775-E96106E27535}"/>
          </ac:spMkLst>
        </pc:spChg>
        <pc:spChg chg="del">
          <ac:chgData name="Millie Webb/IRL" userId="23a0f904-803f-4e65-906a-5f6213346ec9" providerId="ADAL" clId="{6C454235-6FFD-40D3-A6F8-41607B3DCC2B}" dt="2026-02-13T10:47:31.579" v="1182" actId="21"/>
          <ac:spMkLst>
            <pc:docMk/>
            <pc:sldMk cId="1017080420" sldId="264"/>
            <ac:spMk id="10" creationId="{E6932BA4-40FC-B58F-CC39-FB3A5DA39011}"/>
          </ac:spMkLst>
        </pc:spChg>
        <pc:spChg chg="del">
          <ac:chgData name="Millie Webb/IRL" userId="23a0f904-803f-4e65-906a-5f6213346ec9" providerId="ADAL" clId="{6C454235-6FFD-40D3-A6F8-41607B3DCC2B}" dt="2026-02-13T10:47:28.958" v="1181" actId="21"/>
          <ac:spMkLst>
            <pc:docMk/>
            <pc:sldMk cId="1017080420" sldId="264"/>
            <ac:spMk id="11" creationId="{13530B06-47C9-214A-FA78-E75A4BB45E04}"/>
          </ac:spMkLst>
        </pc:spChg>
        <pc:spChg chg="del">
          <ac:chgData name="Millie Webb/IRL" userId="23a0f904-803f-4e65-906a-5f6213346ec9" providerId="ADAL" clId="{6C454235-6FFD-40D3-A6F8-41607B3DCC2B}" dt="2026-02-13T10:47:35.240" v="1183" actId="21"/>
          <ac:spMkLst>
            <pc:docMk/>
            <pc:sldMk cId="1017080420" sldId="264"/>
            <ac:spMk id="12" creationId="{C29259F0-E896-8642-66D5-52EF6FF8247F}"/>
          </ac:spMkLst>
        </pc:spChg>
        <pc:picChg chg="add mod">
          <ac:chgData name="Millie Webb/IRL" userId="23a0f904-803f-4e65-906a-5f6213346ec9" providerId="ADAL" clId="{6C454235-6FFD-40D3-A6F8-41607B3DCC2B}" dt="2026-02-13T10:46:54.864" v="1173" actId="14100"/>
          <ac:picMkLst>
            <pc:docMk/>
            <pc:sldMk cId="1017080420" sldId="264"/>
            <ac:picMk id="14" creationId="{984A34A5-BEAF-FD17-9232-4678D9A50E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12/02/2026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12/02/2026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arl.stewart@cushwak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2279" y="5303232"/>
            <a:ext cx="4004976" cy="436784"/>
          </a:xfrm>
        </p:spPr>
        <p:txBody>
          <a:bodyPr/>
          <a:lstStyle/>
          <a:p>
            <a:r>
              <a:rPr lang="en-US" sz="1600" dirty="0"/>
              <a:t>To let (by way of assignment)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210408" y="821361"/>
            <a:ext cx="4875692" cy="189283"/>
          </a:xfrm>
        </p:spPr>
        <p:txBody>
          <a:bodyPr wrap="square" lIns="0" tIns="0" rIns="0" bIns="0" anchor="t">
            <a:spAutoFit/>
          </a:bodyPr>
          <a:lstStyle/>
          <a:p>
            <a:r>
              <a:rPr lang="en-US" dirty="0"/>
              <a:t>Unit 19-22, North Earl Street, Dublin</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5837" y="5780628"/>
            <a:ext cx="7127707" cy="488358"/>
          </a:xfrm>
        </p:spPr>
        <p:txBody>
          <a:bodyPr wrap="square" lIns="0" tIns="0" rIns="0" bIns="0" anchor="t">
            <a:noAutofit/>
          </a:bodyPr>
          <a:lstStyle/>
          <a:p>
            <a:r>
              <a:rPr lang="en-US" sz="2000" dirty="0"/>
              <a:t>Unit 19-22, North Earl Street, Dublin</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412279" y="6075873"/>
            <a:ext cx="4482466" cy="1616229"/>
          </a:xfrm>
        </p:spPr>
        <p:txBody>
          <a:bodyPr wrap="square" lIns="0" tIns="0" rIns="0" bIns="0" anchor="t">
            <a:noAutofit/>
          </a:bodyPr>
          <a:lstStyle/>
          <a:p>
            <a:r>
              <a:rPr lang="en-AU" sz="1300" b="1" dirty="0">
                <a:latin typeface="+mn-lt"/>
              </a:rPr>
              <a:t>Property Highlights</a:t>
            </a:r>
          </a:p>
          <a:p>
            <a:pPr marL="113030" lvl="3" indent="-113030"/>
            <a:r>
              <a:rPr lang="en-US" sz="1100" dirty="0"/>
              <a:t>Prime Dublin City Centre location on pedestrian  part of North Earl Street</a:t>
            </a:r>
          </a:p>
          <a:p>
            <a:pPr marL="113030" lvl="3" indent="-113030"/>
            <a:r>
              <a:rPr lang="en-US" sz="1100" dirty="0"/>
              <a:t>Landmark retail building extending to a gross floor area of approx. 4,832 </a:t>
            </a:r>
            <a:r>
              <a:rPr lang="en-US" sz="1100" dirty="0" err="1"/>
              <a:t>sq.m</a:t>
            </a:r>
            <a:r>
              <a:rPr lang="en-US" sz="1100" dirty="0"/>
              <a:t>. (52,011 </a:t>
            </a:r>
            <a:r>
              <a:rPr lang="en-US" sz="1100" dirty="0" err="1"/>
              <a:t>sq.ft</a:t>
            </a:r>
            <a:r>
              <a:rPr lang="en-US" sz="1100" dirty="0"/>
              <a:t>.) over basement, ground and three upper floors.</a:t>
            </a:r>
          </a:p>
          <a:p>
            <a:pPr marL="113030" lvl="3" indent="-113030"/>
            <a:r>
              <a:rPr lang="en-US" sz="1100" dirty="0"/>
              <a:t>Dual frontage with main access to North Earl Street and secondary access via Marlborough Street.</a:t>
            </a:r>
          </a:p>
          <a:p>
            <a:pPr marL="113030" lvl="3" indent="-113030"/>
            <a:r>
              <a:rPr lang="en-US" sz="1100" dirty="0"/>
              <a:t>Extensive frontage to North Earl Street of c18m.</a:t>
            </a:r>
          </a:p>
          <a:p>
            <a:pPr marL="0" lvl="3" indent="0">
              <a:buNone/>
            </a:pPr>
            <a:endParaRPr lang="en-US" sz="1100" dirty="0"/>
          </a:p>
          <a:p>
            <a:pPr marL="0" lvl="3" indent="0">
              <a:buNone/>
            </a:pP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115440" y="7979210"/>
            <a:ext cx="2400904" cy="1849965"/>
          </a:xfrm>
          <a:prstGeom prst="rect">
            <a:avLst/>
          </a:prstGeom>
        </p:spPr>
        <p:txBody>
          <a:bodyPr lIns="0" tIns="0" rIns="0" bIns="0" anchor="t">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000" dirty="0"/>
              <a:t>Karl Stewart</a:t>
            </a:r>
          </a:p>
          <a:p>
            <a:pPr defTabSz="914400">
              <a:lnSpc>
                <a:spcPct val="100000"/>
              </a:lnSpc>
              <a:defRPr/>
            </a:pPr>
            <a:r>
              <a:rPr lang="en-US" sz="1000" dirty="0"/>
              <a:t> Tel: +353 1 639 9300 Email </a:t>
            </a:r>
            <a:r>
              <a:rPr lang="en-US" sz="1000" dirty="0">
                <a:hlinkClick r:id="rId2"/>
              </a:rPr>
              <a:t>Karl.stewart@cushwake.com</a:t>
            </a:r>
            <a:endParaRPr lang="en-US" sz="1000" dirty="0"/>
          </a:p>
          <a:p>
            <a:pPr defTabSz="914400">
              <a:lnSpc>
                <a:spcPct val="100000"/>
              </a:lnSpc>
              <a:defRPr/>
            </a:pPr>
            <a:endParaRPr lang="en-US" sz="1000" dirty="0"/>
          </a:p>
          <a:p>
            <a:pPr defTabSz="914400">
              <a:lnSpc>
                <a:spcPct val="100000"/>
              </a:lnSpc>
              <a:defRPr/>
            </a:pPr>
            <a:endParaRPr lang="en-US" sz="1000" dirty="0">
              <a:solidFill>
                <a:srgbClr val="000000"/>
              </a:solidFill>
              <a:latin typeface="Gotham Book"/>
              <a:cs typeface="+mn-cs"/>
            </a:endParaRPr>
          </a:p>
        </p:txBody>
      </p:sp>
      <p:pic>
        <p:nvPicPr>
          <p:cNvPr id="5" name="Picture 4">
            <a:extLst>
              <a:ext uri="{FF2B5EF4-FFF2-40B4-BE49-F238E27FC236}">
                <a16:creationId xmlns:a16="http://schemas.microsoft.com/office/drawing/2014/main" id="{1193DB36-010C-E54F-231C-5FE22DC91888}"/>
              </a:ext>
            </a:extLst>
          </p:cNvPr>
          <p:cNvPicPr>
            <a:picLocks noChangeAspect="1"/>
          </p:cNvPicPr>
          <p:nvPr/>
        </p:nvPicPr>
        <p:blipFill>
          <a:blip r:embed="rId3"/>
          <a:stretch>
            <a:fillRect/>
          </a:stretch>
        </p:blipFill>
        <p:spPr>
          <a:xfrm>
            <a:off x="412279" y="1116167"/>
            <a:ext cx="6761559" cy="4187065"/>
          </a:xfrm>
          <a:prstGeom prst="rect">
            <a:avLst/>
          </a:prstGeom>
        </p:spPr>
      </p:pic>
      <p:sp>
        <p:nvSpPr>
          <p:cNvPr id="14" name="TextBox 13">
            <a:extLst>
              <a:ext uri="{FF2B5EF4-FFF2-40B4-BE49-F238E27FC236}">
                <a16:creationId xmlns:a16="http://schemas.microsoft.com/office/drawing/2014/main" id="{AD3EABF1-259E-9AC8-8432-EE5713F4C6D9}"/>
              </a:ext>
            </a:extLst>
          </p:cNvPr>
          <p:cNvSpPr txBox="1"/>
          <p:nvPr/>
        </p:nvSpPr>
        <p:spPr>
          <a:xfrm>
            <a:off x="412279" y="8069959"/>
            <a:ext cx="4622261" cy="1800493"/>
          </a:xfrm>
          <a:prstGeom prst="rect">
            <a:avLst/>
          </a:prstGeom>
          <a:noFill/>
        </p:spPr>
        <p:txBody>
          <a:bodyPr wrap="square" lIns="0" tIns="0" rIns="0" bIns="0" rtlCol="0">
            <a:spAutoFit/>
          </a:bodyPr>
          <a:lstStyle/>
          <a:p>
            <a:pPr>
              <a:spcAft>
                <a:spcPts val="600"/>
              </a:spcAft>
            </a:pPr>
            <a:r>
              <a:rPr lang="en-US" sz="1300" b="1" dirty="0">
                <a:solidFill>
                  <a:schemeClr val="accent6"/>
                </a:solidFill>
              </a:rPr>
              <a:t>Location</a:t>
            </a:r>
          </a:p>
          <a:p>
            <a:pPr>
              <a:spcAft>
                <a:spcPts val="600"/>
              </a:spcAft>
            </a:pPr>
            <a:r>
              <a:rPr lang="en-US" sz="1100" dirty="0">
                <a:solidFill>
                  <a:schemeClr val="accent6"/>
                </a:solidFill>
              </a:rPr>
              <a:t>The property occupies a prime position on the </a:t>
            </a:r>
            <a:r>
              <a:rPr lang="en-US" sz="1100" dirty="0" err="1">
                <a:solidFill>
                  <a:schemeClr val="accent6"/>
                </a:solidFill>
              </a:rPr>
              <a:t>pedestrianised</a:t>
            </a:r>
            <a:r>
              <a:rPr lang="en-US" sz="1100" dirty="0">
                <a:solidFill>
                  <a:schemeClr val="accent6"/>
                </a:solidFill>
              </a:rPr>
              <a:t> section of North Earl Street in Dublin City Centre, close to O’Connell Street, Marlborough/Talbot Street and Henry Street. The area is a well-established retail destination with major brands including H&amp;M, Decathlon, </a:t>
            </a:r>
            <a:r>
              <a:rPr lang="en-US" sz="1100" dirty="0" err="1">
                <a:solidFill>
                  <a:schemeClr val="accent6"/>
                </a:solidFill>
              </a:rPr>
              <a:t>Dunnes</a:t>
            </a:r>
            <a:r>
              <a:rPr lang="en-US" sz="1100" dirty="0">
                <a:solidFill>
                  <a:schemeClr val="accent6"/>
                </a:solidFill>
              </a:rPr>
              <a:t> Stores and Pret A Manger. 19–22 North Earl Street sits alongside </a:t>
            </a:r>
            <a:r>
              <a:rPr lang="en-US" sz="1100" dirty="0" err="1">
                <a:solidFill>
                  <a:schemeClr val="accent6"/>
                </a:solidFill>
              </a:rPr>
              <a:t>Dunnes</a:t>
            </a:r>
            <a:r>
              <a:rPr lang="en-US" sz="1100" dirty="0">
                <a:solidFill>
                  <a:schemeClr val="accent6"/>
                </a:solidFill>
              </a:rPr>
              <a:t> Stores and Style Club by Peter Mark, with nearby occupiers such as </a:t>
            </a:r>
            <a:r>
              <a:rPr lang="en-US" sz="1100" dirty="0" err="1">
                <a:solidFill>
                  <a:schemeClr val="accent6"/>
                </a:solidFill>
              </a:rPr>
              <a:t>Guineys</a:t>
            </a:r>
            <a:r>
              <a:rPr lang="en-US" sz="1100" dirty="0">
                <a:solidFill>
                  <a:schemeClr val="accent6"/>
                </a:solidFill>
              </a:rPr>
              <a:t> and Starbucks, and benefits from excellent transport links via Dublin Bus, the Luas Cross City Line and Connolly Station.</a:t>
            </a:r>
          </a:p>
        </p:txBody>
      </p:sp>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6F650-D4F2-2E6D-E08C-8FF298B0C9E2}"/>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60804930-CD41-80DF-6095-576922A79FCF}"/>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09DC6838-CB0A-BB11-B1DF-39CAA247B659}"/>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995C7CD4-86D4-ADF3-2689-B3A9313D2AF6}"/>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2A42AD43-26F5-820E-718E-F112687BE10F}"/>
              </a:ext>
            </a:extLst>
          </p:cNvPr>
          <p:cNvSpPr>
            <a:spLocks noGrp="1"/>
          </p:cNvSpPr>
          <p:nvPr>
            <p:ph type="body" sz="quarter" idx="20"/>
          </p:nvPr>
        </p:nvSpPr>
        <p:spPr>
          <a:xfrm>
            <a:off x="2591348" y="770371"/>
            <a:ext cx="4307340" cy="443711"/>
          </a:xfrm>
        </p:spPr>
        <p:txBody>
          <a:bodyPr/>
          <a:lstStyle/>
          <a:p>
            <a:r>
              <a:rPr lang="en-US" dirty="0"/>
              <a:t>Unit 19-22, North Earl Street, Dublin</a:t>
            </a:r>
          </a:p>
          <a:p>
            <a:endParaRPr lang="en-US" dirty="0"/>
          </a:p>
        </p:txBody>
      </p:sp>
      <p:sp>
        <p:nvSpPr>
          <p:cNvPr id="9" name="Picture Placeholder 8">
            <a:extLst>
              <a:ext uri="{FF2B5EF4-FFF2-40B4-BE49-F238E27FC236}">
                <a16:creationId xmlns:a16="http://schemas.microsoft.com/office/drawing/2014/main" id="{CA055443-A809-B9FF-C3E5-3EA2C57E7490}"/>
              </a:ext>
            </a:extLst>
          </p:cNvPr>
          <p:cNvSpPr>
            <a:spLocks noGrp="1"/>
          </p:cNvSpPr>
          <p:nvPr>
            <p:ph type="pic" sz="quarter" idx="22"/>
          </p:nvPr>
        </p:nvSpPr>
        <p:spPr/>
        <p:txBody>
          <a:bodyPr/>
          <a:lstStyle/>
          <a:p>
            <a:endParaRPr lang="en-US"/>
          </a:p>
        </p:txBody>
      </p:sp>
      <p:sp>
        <p:nvSpPr>
          <p:cNvPr id="10" name="Text Placeholder 9">
            <a:extLst>
              <a:ext uri="{FF2B5EF4-FFF2-40B4-BE49-F238E27FC236}">
                <a16:creationId xmlns:a16="http://schemas.microsoft.com/office/drawing/2014/main" id="{7EF77E5F-0E45-D38F-2062-0958CC18D9C6}"/>
              </a:ext>
            </a:extLst>
          </p:cNvPr>
          <p:cNvSpPr>
            <a:spLocks noGrp="1"/>
          </p:cNvSpPr>
          <p:nvPr>
            <p:ph type="body" sz="quarter" idx="15"/>
          </p:nvPr>
        </p:nvSpPr>
        <p:spPr/>
        <p:txBody>
          <a:bodyPr/>
          <a:lstStyle/>
          <a:p>
            <a:endParaRPr lang="en-US"/>
          </a:p>
        </p:txBody>
      </p:sp>
      <p:sp>
        <p:nvSpPr>
          <p:cNvPr id="11" name="Title 10">
            <a:extLst>
              <a:ext uri="{FF2B5EF4-FFF2-40B4-BE49-F238E27FC236}">
                <a16:creationId xmlns:a16="http://schemas.microsoft.com/office/drawing/2014/main" id="{8AB4D5AE-890B-7BD0-24CF-FD98D9A99D68}"/>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88725155-245E-4FE6-0A79-4FB84EB30FAF}"/>
              </a:ext>
            </a:extLst>
          </p:cNvPr>
          <p:cNvSpPr>
            <a:spLocks noGrp="1"/>
          </p:cNvSpPr>
          <p:nvPr>
            <p:ph type="body" sz="quarter" idx="12"/>
          </p:nvPr>
        </p:nvSpPr>
        <p:spPr/>
        <p:txBody>
          <a:bodyPr/>
          <a:lstStyle/>
          <a:p>
            <a:endParaRPr lang="en-US"/>
          </a:p>
        </p:txBody>
      </p:sp>
      <p:pic>
        <p:nvPicPr>
          <p:cNvPr id="14" name="Picture 13">
            <a:extLst>
              <a:ext uri="{FF2B5EF4-FFF2-40B4-BE49-F238E27FC236}">
                <a16:creationId xmlns:a16="http://schemas.microsoft.com/office/drawing/2014/main" id="{1073CDB4-D395-B53B-A85E-B9823872DA0B}"/>
              </a:ext>
            </a:extLst>
          </p:cNvPr>
          <p:cNvPicPr>
            <a:picLocks noChangeAspect="1"/>
          </p:cNvPicPr>
          <p:nvPr/>
        </p:nvPicPr>
        <p:blipFill>
          <a:blip r:embed="rId2"/>
          <a:stretch>
            <a:fillRect/>
          </a:stretch>
        </p:blipFill>
        <p:spPr>
          <a:xfrm>
            <a:off x="382517" y="1737682"/>
            <a:ext cx="6788042" cy="7982505"/>
          </a:xfrm>
          <a:prstGeom prst="rect">
            <a:avLst/>
          </a:prstGeom>
        </p:spPr>
      </p:pic>
      <p:sp>
        <p:nvSpPr>
          <p:cNvPr id="15" name="TextBox 14">
            <a:extLst>
              <a:ext uri="{FF2B5EF4-FFF2-40B4-BE49-F238E27FC236}">
                <a16:creationId xmlns:a16="http://schemas.microsoft.com/office/drawing/2014/main" id="{A08B2132-338A-800E-A822-D61C13212751}"/>
              </a:ext>
            </a:extLst>
          </p:cNvPr>
          <p:cNvSpPr txBox="1"/>
          <p:nvPr/>
        </p:nvSpPr>
        <p:spPr>
          <a:xfrm>
            <a:off x="1139483" y="1463040"/>
            <a:ext cx="5759205" cy="276999"/>
          </a:xfrm>
          <a:prstGeom prst="rect">
            <a:avLst/>
          </a:prstGeom>
          <a:noFill/>
        </p:spPr>
        <p:txBody>
          <a:bodyPr wrap="square" lIns="0" tIns="0" rIns="0" bIns="0" rtlCol="0">
            <a:spAutoFit/>
          </a:bodyPr>
          <a:lstStyle/>
          <a:p>
            <a:pPr algn="ctr">
              <a:spcAft>
                <a:spcPts val="600"/>
              </a:spcAft>
            </a:pPr>
            <a:r>
              <a:rPr lang="en-US" b="1" dirty="0">
                <a:solidFill>
                  <a:schemeClr val="accent6"/>
                </a:solidFill>
              </a:rPr>
              <a:t>Side Entrance – Marlborough Street</a:t>
            </a:r>
          </a:p>
        </p:txBody>
      </p:sp>
    </p:spTree>
    <p:extLst>
      <p:ext uri="{BB962C8B-B14F-4D97-AF65-F5344CB8AC3E}">
        <p14:creationId xmlns:p14="http://schemas.microsoft.com/office/powerpoint/2010/main" val="56394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wrap="square" lIns="0" tIns="0" rIns="0" bIns="0" anchor="t">
            <a:spAutoFit/>
          </a:bodyPr>
          <a:lstStyle/>
          <a:p>
            <a:r>
              <a:rPr lang="en-US" dirty="0"/>
              <a:t>Unit 19-22, North Earl Street, Dublin</a:t>
            </a:r>
          </a:p>
          <a:p>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385153" y="8121835"/>
            <a:ext cx="3240852" cy="4770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BER:</a:t>
            </a:r>
          </a:p>
          <a:p>
            <a:pPr>
              <a:spcAft>
                <a:spcPts val="600"/>
              </a:spcAft>
            </a:pPr>
            <a:r>
              <a:rPr lang="en-US" sz="1200" dirty="0">
                <a:solidFill>
                  <a:schemeClr val="accent6"/>
                </a:solidFill>
              </a:rPr>
              <a:t>BER Number: 800460107</a:t>
            </a:r>
          </a:p>
        </p:txBody>
      </p:sp>
      <p:sp>
        <p:nvSpPr>
          <p:cNvPr id="10" name="TextBox 9">
            <a:extLst>
              <a:ext uri="{FF2B5EF4-FFF2-40B4-BE49-F238E27FC236}">
                <a16:creationId xmlns:a16="http://schemas.microsoft.com/office/drawing/2014/main" id="{96BE666F-BBD7-4681-96F8-D14290BC66BE}"/>
              </a:ext>
            </a:extLst>
          </p:cNvPr>
          <p:cNvSpPr txBox="1"/>
          <p:nvPr/>
        </p:nvSpPr>
        <p:spPr>
          <a:xfrm>
            <a:off x="4297626" y="4065860"/>
            <a:ext cx="3136658" cy="4770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Insurance</a:t>
            </a:r>
          </a:p>
          <a:p>
            <a:pPr>
              <a:spcAft>
                <a:spcPts val="600"/>
              </a:spcAft>
            </a:pPr>
            <a:r>
              <a:rPr lang="en-US" sz="1200" dirty="0">
                <a:solidFill>
                  <a:schemeClr val="accent6"/>
                </a:solidFill>
              </a:rPr>
              <a:t>The insurance is €19,749.</a:t>
            </a:r>
          </a:p>
        </p:txBody>
      </p:sp>
      <p:sp>
        <p:nvSpPr>
          <p:cNvPr id="11" name="TextBox 10">
            <a:extLst>
              <a:ext uri="{FF2B5EF4-FFF2-40B4-BE49-F238E27FC236}">
                <a16:creationId xmlns:a16="http://schemas.microsoft.com/office/drawing/2014/main" id="{F2DCF9EC-DE19-933A-FD41-22C95DDF923F}"/>
              </a:ext>
            </a:extLst>
          </p:cNvPr>
          <p:cNvSpPr txBox="1"/>
          <p:nvPr/>
        </p:nvSpPr>
        <p:spPr>
          <a:xfrm>
            <a:off x="4297626" y="1287575"/>
            <a:ext cx="2919266"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Rent</a:t>
            </a:r>
          </a:p>
          <a:p>
            <a:pPr>
              <a:spcAft>
                <a:spcPts val="600"/>
              </a:spcAft>
            </a:pPr>
            <a:r>
              <a:rPr lang="en-US" sz="1200" dirty="0">
                <a:solidFill>
                  <a:schemeClr val="accent6"/>
                </a:solidFill>
              </a:rPr>
              <a:t>The current rent is €1,045,271 per annum.</a:t>
            </a:r>
            <a:endParaRPr lang="en-US" sz="1200" dirty="0">
              <a:solidFill>
                <a:srgbClr val="002060"/>
              </a:solidFill>
            </a:endParaRP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4297626" y="2094078"/>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Viewings</a:t>
            </a:r>
          </a:p>
          <a:p>
            <a:pPr>
              <a:spcAft>
                <a:spcPts val="600"/>
              </a:spcAft>
            </a:pPr>
            <a:r>
              <a:rPr lang="en-US" sz="1200" dirty="0">
                <a:solidFill>
                  <a:schemeClr val="accent6"/>
                </a:solidFill>
              </a:rPr>
              <a:t>Strictly by appointment only through sole leasing agents Cushman &amp; Wakefield.</a:t>
            </a:r>
          </a:p>
        </p:txBody>
      </p:sp>
      <p:sp>
        <p:nvSpPr>
          <p:cNvPr id="2" name="TextBox 1">
            <a:extLst>
              <a:ext uri="{FF2B5EF4-FFF2-40B4-BE49-F238E27FC236}">
                <a16:creationId xmlns:a16="http://schemas.microsoft.com/office/drawing/2014/main" id="{EAC11D21-1D5F-803E-59ED-820405B09C03}"/>
              </a:ext>
            </a:extLst>
          </p:cNvPr>
          <p:cNvSpPr txBox="1"/>
          <p:nvPr/>
        </p:nvSpPr>
        <p:spPr>
          <a:xfrm>
            <a:off x="4313154" y="3114835"/>
            <a:ext cx="2903738" cy="661720"/>
          </a:xfrm>
          <a:prstGeom prst="rect">
            <a:avLst/>
          </a:prstGeom>
          <a:noFill/>
        </p:spPr>
        <p:txBody>
          <a:bodyPr wrap="square" lIns="0" tIns="0" rIns="0" bIns="0" rtlCol="0">
            <a:spAutoFit/>
          </a:bodyPr>
          <a:lstStyle/>
          <a:p>
            <a:pPr>
              <a:spcAft>
                <a:spcPts val="600"/>
              </a:spcAft>
            </a:pPr>
            <a:r>
              <a:rPr lang="en-US" sz="1400" b="1" dirty="0">
                <a:solidFill>
                  <a:schemeClr val="accent6"/>
                </a:solidFill>
              </a:rPr>
              <a:t>Rates</a:t>
            </a:r>
          </a:p>
          <a:p>
            <a:pPr>
              <a:spcAft>
                <a:spcPts val="600"/>
              </a:spcAft>
            </a:pPr>
            <a:r>
              <a:rPr lang="en-US" sz="1200" dirty="0">
                <a:solidFill>
                  <a:schemeClr val="accent6"/>
                </a:solidFill>
              </a:rPr>
              <a:t>Commercial rates for this property is approximately €199,374 per annum.</a:t>
            </a:r>
            <a:endParaRPr lang="en-US" sz="1200" dirty="0"/>
          </a:p>
        </p:txBody>
      </p:sp>
      <p:sp>
        <p:nvSpPr>
          <p:cNvPr id="15" name="TextBox 14">
            <a:extLst>
              <a:ext uri="{FF2B5EF4-FFF2-40B4-BE49-F238E27FC236}">
                <a16:creationId xmlns:a16="http://schemas.microsoft.com/office/drawing/2014/main" id="{66548B0F-DCAE-7751-30CB-90190C6E8F27}"/>
              </a:ext>
            </a:extLst>
          </p:cNvPr>
          <p:cNvSpPr txBox="1"/>
          <p:nvPr/>
        </p:nvSpPr>
        <p:spPr>
          <a:xfrm>
            <a:off x="5289451" y="7880744"/>
            <a:ext cx="1642403" cy="1154162"/>
          </a:xfrm>
          <a:prstGeom prst="rect">
            <a:avLst/>
          </a:prstGeom>
          <a:noFill/>
        </p:spPr>
        <p:txBody>
          <a:bodyPr wrap="square" lIns="0" tIns="0" rIns="0" bIns="0" rtlCol="0">
            <a:spAutoFit/>
          </a:bodyPr>
          <a:lstStyle/>
          <a:p>
            <a:pPr>
              <a:spcAft>
                <a:spcPts val="600"/>
              </a:spcAft>
            </a:pPr>
            <a:r>
              <a:rPr lang="en-US" sz="1000" b="1" dirty="0"/>
              <a:t>Cushman &amp; Wakefield</a:t>
            </a:r>
          </a:p>
          <a:p>
            <a:pPr>
              <a:spcAft>
                <a:spcPts val="600"/>
              </a:spcAft>
            </a:pPr>
            <a:r>
              <a:rPr lang="en-US" sz="1000" dirty="0"/>
              <a:t>2 Cumberland Place Fenian Street           Dublin 2</a:t>
            </a:r>
          </a:p>
          <a:p>
            <a:pPr>
              <a:spcAft>
                <a:spcPts val="600"/>
              </a:spcAft>
            </a:pPr>
            <a:r>
              <a:rPr lang="en-US" sz="1000" dirty="0"/>
              <a:t>Ireland </a:t>
            </a:r>
          </a:p>
          <a:p>
            <a:pPr>
              <a:spcAft>
                <a:spcPts val="600"/>
              </a:spcAft>
            </a:pPr>
            <a:r>
              <a:rPr lang="en-US" sz="1000" dirty="0"/>
              <a:t>+353 (0)1 639 9300</a:t>
            </a:r>
          </a:p>
        </p:txBody>
      </p:sp>
      <p:sp>
        <p:nvSpPr>
          <p:cNvPr id="13" name="TextBox 12">
            <a:extLst>
              <a:ext uri="{FF2B5EF4-FFF2-40B4-BE49-F238E27FC236}">
                <a16:creationId xmlns:a16="http://schemas.microsoft.com/office/drawing/2014/main" id="{35B4C013-59CA-FC93-3979-64C6C6A1D2E6}"/>
              </a:ext>
            </a:extLst>
          </p:cNvPr>
          <p:cNvSpPr txBox="1"/>
          <p:nvPr/>
        </p:nvSpPr>
        <p:spPr>
          <a:xfrm>
            <a:off x="385153" y="1284748"/>
            <a:ext cx="3770142" cy="2323713"/>
          </a:xfrm>
          <a:prstGeom prst="rect">
            <a:avLst/>
          </a:prstGeom>
          <a:noFill/>
        </p:spPr>
        <p:txBody>
          <a:bodyPr wrap="square" lIns="0" tIns="0" rIns="0" bIns="0" rtlCol="0">
            <a:spAutoFit/>
          </a:bodyPr>
          <a:lstStyle/>
          <a:p>
            <a:pPr>
              <a:spcAft>
                <a:spcPts val="600"/>
              </a:spcAft>
            </a:pPr>
            <a:r>
              <a:rPr lang="en-US" sz="1400" b="1" dirty="0">
                <a:solidFill>
                  <a:schemeClr val="accent6"/>
                </a:solidFill>
              </a:rPr>
              <a:t>Property Description</a:t>
            </a:r>
          </a:p>
          <a:p>
            <a:pPr>
              <a:spcAft>
                <a:spcPts val="600"/>
              </a:spcAft>
            </a:pPr>
            <a:r>
              <a:rPr lang="en-US" sz="1200" dirty="0">
                <a:solidFill>
                  <a:schemeClr val="accent6"/>
                </a:solidFill>
              </a:rPr>
              <a:t>19–22 North Earl Street is a four-</a:t>
            </a:r>
            <a:r>
              <a:rPr lang="en-US" sz="1200" dirty="0" err="1">
                <a:solidFill>
                  <a:schemeClr val="accent6"/>
                </a:solidFill>
              </a:rPr>
              <a:t>storey</a:t>
            </a:r>
            <a:r>
              <a:rPr lang="en-US" sz="1200" dirty="0">
                <a:solidFill>
                  <a:schemeClr val="accent6"/>
                </a:solidFill>
              </a:rPr>
              <a:t> over basement mid-terrace building, prominently positioned in the heart of Dublin City Centre and widely </a:t>
            </a:r>
            <a:r>
              <a:rPr lang="en-US" sz="1200" dirty="0" err="1">
                <a:solidFill>
                  <a:schemeClr val="accent6"/>
                </a:solidFill>
              </a:rPr>
              <a:t>recognised</a:t>
            </a:r>
            <a:r>
              <a:rPr lang="en-US" sz="1200" dirty="0">
                <a:solidFill>
                  <a:schemeClr val="accent6"/>
                </a:solidFill>
              </a:rPr>
              <a:t> as a local landmark. The property enjoys dual frontage with an extensive main façade (18m+) to North Earl Street and a secondary access to Marlborough Street, adjacent to the Luas Cross City Line. This is a rare opportunity to secure a high-profile retail premises of scale in one of Dublin’s busiest commercial locations</a:t>
            </a:r>
          </a:p>
        </p:txBody>
      </p:sp>
      <p:graphicFrame>
        <p:nvGraphicFramePr>
          <p:cNvPr id="7" name="Table 6">
            <a:extLst>
              <a:ext uri="{FF2B5EF4-FFF2-40B4-BE49-F238E27FC236}">
                <a16:creationId xmlns:a16="http://schemas.microsoft.com/office/drawing/2014/main" id="{7C9EECC3-3DAC-6AA4-D4B8-57BD97CCC9B1}"/>
              </a:ext>
            </a:extLst>
          </p:cNvPr>
          <p:cNvGraphicFramePr>
            <a:graphicFrameLocks noGrp="1"/>
          </p:cNvGraphicFramePr>
          <p:nvPr>
            <p:extLst>
              <p:ext uri="{D42A27DB-BD31-4B8C-83A1-F6EECF244321}">
                <p14:modId xmlns:p14="http://schemas.microsoft.com/office/powerpoint/2010/main" val="1917190110"/>
              </p:ext>
            </p:extLst>
          </p:nvPr>
        </p:nvGraphicFramePr>
        <p:xfrm>
          <a:off x="314669" y="5084817"/>
          <a:ext cx="3597974" cy="2368497"/>
        </p:xfrm>
        <a:graphic>
          <a:graphicData uri="http://schemas.openxmlformats.org/drawingml/2006/table">
            <a:tbl>
              <a:tblPr firstRow="1" bandRow="1">
                <a:tableStyleId>{5C22544A-7EE6-4342-B048-85BDC9FD1C3A}</a:tableStyleId>
              </a:tblPr>
              <a:tblGrid>
                <a:gridCol w="1184118">
                  <a:extLst>
                    <a:ext uri="{9D8B030D-6E8A-4147-A177-3AD203B41FA5}">
                      <a16:colId xmlns:a16="http://schemas.microsoft.com/office/drawing/2014/main" val="692222971"/>
                    </a:ext>
                  </a:extLst>
                </a:gridCol>
                <a:gridCol w="1206928">
                  <a:extLst>
                    <a:ext uri="{9D8B030D-6E8A-4147-A177-3AD203B41FA5}">
                      <a16:colId xmlns:a16="http://schemas.microsoft.com/office/drawing/2014/main" val="1323740235"/>
                    </a:ext>
                  </a:extLst>
                </a:gridCol>
                <a:gridCol w="1206928">
                  <a:extLst>
                    <a:ext uri="{9D8B030D-6E8A-4147-A177-3AD203B41FA5}">
                      <a16:colId xmlns:a16="http://schemas.microsoft.com/office/drawing/2014/main" val="1744425142"/>
                    </a:ext>
                  </a:extLst>
                </a:gridCol>
              </a:tblGrid>
              <a:tr h="276041">
                <a:tc>
                  <a:txBody>
                    <a:bodyPr/>
                    <a:lstStyle/>
                    <a:p>
                      <a:r>
                        <a:rPr lang="en-US" b="1" dirty="0">
                          <a:solidFill>
                            <a:schemeClr val="accent6"/>
                          </a:solidFill>
                        </a:rPr>
                        <a:t>Floor</a:t>
                      </a:r>
                    </a:p>
                  </a:txBody>
                  <a:tcPr>
                    <a:solidFill>
                      <a:srgbClr val="FFFFFF"/>
                    </a:solidFill>
                  </a:tcPr>
                </a:tc>
                <a:tc>
                  <a:txBody>
                    <a:bodyPr/>
                    <a:lstStyle/>
                    <a:p>
                      <a:r>
                        <a:rPr lang="en-US" b="1" dirty="0">
                          <a:solidFill>
                            <a:schemeClr val="accent6"/>
                          </a:solidFill>
                        </a:rPr>
                        <a:t>Total </a:t>
                      </a:r>
                      <a:r>
                        <a:rPr lang="en-US" b="1" dirty="0" err="1">
                          <a:solidFill>
                            <a:schemeClr val="accent6"/>
                          </a:solidFill>
                        </a:rPr>
                        <a:t>Sq.m</a:t>
                      </a:r>
                      <a:r>
                        <a:rPr lang="en-US" b="1" dirty="0">
                          <a:solidFill>
                            <a:schemeClr val="accent6"/>
                          </a:solidFill>
                        </a:rPr>
                        <a:t>.</a:t>
                      </a:r>
                    </a:p>
                  </a:txBody>
                  <a:tcPr>
                    <a:solidFill>
                      <a:srgbClr val="FFFFFF"/>
                    </a:solidFill>
                  </a:tcPr>
                </a:tc>
                <a:tc>
                  <a:txBody>
                    <a:bodyPr/>
                    <a:lstStyle/>
                    <a:p>
                      <a:r>
                        <a:rPr lang="en-US" b="1" dirty="0">
                          <a:solidFill>
                            <a:schemeClr val="accent6"/>
                          </a:solidFill>
                        </a:rPr>
                        <a:t>Total </a:t>
                      </a:r>
                      <a:r>
                        <a:rPr lang="en-US" b="1" dirty="0" err="1">
                          <a:solidFill>
                            <a:schemeClr val="accent6"/>
                          </a:solidFill>
                        </a:rPr>
                        <a:t>Sq.ft</a:t>
                      </a:r>
                      <a:r>
                        <a:rPr lang="en-US" b="1" dirty="0">
                          <a:solidFill>
                            <a:schemeClr val="accent6"/>
                          </a:solidFill>
                        </a:rPr>
                        <a:t>.</a:t>
                      </a:r>
                    </a:p>
                  </a:txBody>
                  <a:tcPr>
                    <a:solidFill>
                      <a:srgbClr val="FFFFFF"/>
                    </a:solidFill>
                  </a:tcPr>
                </a:tc>
                <a:extLst>
                  <a:ext uri="{0D108BD9-81ED-4DB2-BD59-A6C34878D82A}">
                    <a16:rowId xmlns:a16="http://schemas.microsoft.com/office/drawing/2014/main" val="1213870644"/>
                  </a:ext>
                </a:extLst>
              </a:tr>
              <a:tr h="276041">
                <a:tc>
                  <a:txBody>
                    <a:bodyPr/>
                    <a:lstStyle/>
                    <a:p>
                      <a:r>
                        <a:rPr lang="en-US" dirty="0">
                          <a:solidFill>
                            <a:schemeClr val="accent6"/>
                          </a:solidFill>
                        </a:rPr>
                        <a:t>Basement</a:t>
                      </a:r>
                    </a:p>
                  </a:txBody>
                  <a:tcPr>
                    <a:solidFill>
                      <a:srgbClr val="FFFFFF"/>
                    </a:solidFill>
                  </a:tcPr>
                </a:tc>
                <a:tc>
                  <a:txBody>
                    <a:bodyPr/>
                    <a:lstStyle/>
                    <a:p>
                      <a:r>
                        <a:rPr lang="en-US" dirty="0">
                          <a:solidFill>
                            <a:schemeClr val="accent6"/>
                          </a:solidFill>
                        </a:rPr>
                        <a:t>711</a:t>
                      </a:r>
                    </a:p>
                  </a:txBody>
                  <a:tcPr>
                    <a:solidFill>
                      <a:srgbClr val="FFFFFF"/>
                    </a:solidFill>
                  </a:tcPr>
                </a:tc>
                <a:tc>
                  <a:txBody>
                    <a:bodyPr/>
                    <a:lstStyle/>
                    <a:p>
                      <a:r>
                        <a:rPr lang="en-US" dirty="0">
                          <a:solidFill>
                            <a:schemeClr val="accent6"/>
                          </a:solidFill>
                        </a:rPr>
                        <a:t>7,653</a:t>
                      </a:r>
                    </a:p>
                  </a:txBody>
                  <a:tcPr>
                    <a:solidFill>
                      <a:srgbClr val="FFFFFF"/>
                    </a:solidFill>
                  </a:tcPr>
                </a:tc>
                <a:extLst>
                  <a:ext uri="{0D108BD9-81ED-4DB2-BD59-A6C34878D82A}">
                    <a16:rowId xmlns:a16="http://schemas.microsoft.com/office/drawing/2014/main" val="2885526686"/>
                  </a:ext>
                </a:extLst>
              </a:tr>
              <a:tr h="276041">
                <a:tc>
                  <a:txBody>
                    <a:bodyPr/>
                    <a:lstStyle/>
                    <a:p>
                      <a:r>
                        <a:rPr lang="en-US" dirty="0">
                          <a:solidFill>
                            <a:schemeClr val="accent6"/>
                          </a:solidFill>
                        </a:rPr>
                        <a:t>Ground Floor</a:t>
                      </a:r>
                    </a:p>
                  </a:txBody>
                  <a:tcPr>
                    <a:solidFill>
                      <a:srgbClr val="FFFFFF"/>
                    </a:solidFill>
                  </a:tcPr>
                </a:tc>
                <a:tc>
                  <a:txBody>
                    <a:bodyPr/>
                    <a:lstStyle/>
                    <a:p>
                      <a:r>
                        <a:rPr lang="en-US" dirty="0">
                          <a:solidFill>
                            <a:schemeClr val="accent6"/>
                          </a:solidFill>
                        </a:rPr>
                        <a:t>1,408</a:t>
                      </a:r>
                    </a:p>
                  </a:txBody>
                  <a:tcPr>
                    <a:solidFill>
                      <a:srgbClr val="FFFFFF"/>
                    </a:solidFill>
                  </a:tcPr>
                </a:tc>
                <a:tc>
                  <a:txBody>
                    <a:bodyPr/>
                    <a:lstStyle/>
                    <a:p>
                      <a:r>
                        <a:rPr lang="en-US" dirty="0">
                          <a:solidFill>
                            <a:schemeClr val="accent6"/>
                          </a:solidFill>
                        </a:rPr>
                        <a:t>15,155</a:t>
                      </a:r>
                    </a:p>
                  </a:txBody>
                  <a:tcPr>
                    <a:solidFill>
                      <a:srgbClr val="FFFFFF"/>
                    </a:solidFill>
                  </a:tcPr>
                </a:tc>
                <a:extLst>
                  <a:ext uri="{0D108BD9-81ED-4DB2-BD59-A6C34878D82A}">
                    <a16:rowId xmlns:a16="http://schemas.microsoft.com/office/drawing/2014/main" val="979458034"/>
                  </a:ext>
                </a:extLst>
              </a:tr>
              <a:tr h="276041">
                <a:tc>
                  <a:txBody>
                    <a:bodyPr/>
                    <a:lstStyle/>
                    <a:p>
                      <a:r>
                        <a:rPr lang="en-US" dirty="0">
                          <a:solidFill>
                            <a:schemeClr val="accent6"/>
                          </a:solidFill>
                        </a:rPr>
                        <a:t>Ground Floor Mezz</a:t>
                      </a:r>
                    </a:p>
                  </a:txBody>
                  <a:tcPr>
                    <a:solidFill>
                      <a:srgbClr val="FFFFFF"/>
                    </a:solidFill>
                  </a:tcPr>
                </a:tc>
                <a:tc>
                  <a:txBody>
                    <a:bodyPr/>
                    <a:lstStyle/>
                    <a:p>
                      <a:r>
                        <a:rPr lang="en-US" dirty="0">
                          <a:solidFill>
                            <a:schemeClr val="accent6"/>
                          </a:solidFill>
                        </a:rPr>
                        <a:t>359</a:t>
                      </a:r>
                    </a:p>
                  </a:txBody>
                  <a:tcPr>
                    <a:solidFill>
                      <a:srgbClr val="FFFFFF"/>
                    </a:solidFill>
                  </a:tcPr>
                </a:tc>
                <a:tc>
                  <a:txBody>
                    <a:bodyPr/>
                    <a:lstStyle/>
                    <a:p>
                      <a:r>
                        <a:rPr lang="en-US" dirty="0">
                          <a:solidFill>
                            <a:schemeClr val="accent6"/>
                          </a:solidFill>
                        </a:rPr>
                        <a:t>3,864</a:t>
                      </a:r>
                    </a:p>
                  </a:txBody>
                  <a:tcPr>
                    <a:solidFill>
                      <a:srgbClr val="FFFFFF"/>
                    </a:solidFill>
                  </a:tcPr>
                </a:tc>
                <a:extLst>
                  <a:ext uri="{0D108BD9-81ED-4DB2-BD59-A6C34878D82A}">
                    <a16:rowId xmlns:a16="http://schemas.microsoft.com/office/drawing/2014/main" val="4033456607"/>
                  </a:ext>
                </a:extLst>
              </a:tr>
              <a:tr h="280705">
                <a:tc>
                  <a:txBody>
                    <a:bodyPr/>
                    <a:lstStyle/>
                    <a:p>
                      <a:r>
                        <a:rPr lang="en-US" dirty="0">
                          <a:solidFill>
                            <a:schemeClr val="accent6"/>
                          </a:solidFill>
                        </a:rPr>
                        <a:t>First Floor</a:t>
                      </a:r>
                    </a:p>
                  </a:txBody>
                  <a:tcPr>
                    <a:solidFill>
                      <a:srgbClr val="FFFFFF"/>
                    </a:solidFill>
                  </a:tcPr>
                </a:tc>
                <a:tc>
                  <a:txBody>
                    <a:bodyPr/>
                    <a:lstStyle/>
                    <a:p>
                      <a:r>
                        <a:rPr lang="en-US" dirty="0">
                          <a:solidFill>
                            <a:schemeClr val="accent6"/>
                          </a:solidFill>
                        </a:rPr>
                        <a:t>1,123</a:t>
                      </a:r>
                    </a:p>
                  </a:txBody>
                  <a:tcPr>
                    <a:solidFill>
                      <a:srgbClr val="FFFFFF"/>
                    </a:solidFill>
                  </a:tcPr>
                </a:tc>
                <a:tc>
                  <a:txBody>
                    <a:bodyPr/>
                    <a:lstStyle/>
                    <a:p>
                      <a:r>
                        <a:rPr lang="en-US" dirty="0">
                          <a:solidFill>
                            <a:schemeClr val="accent6"/>
                          </a:solidFill>
                        </a:rPr>
                        <a:t>12,088</a:t>
                      </a:r>
                    </a:p>
                  </a:txBody>
                  <a:tcPr>
                    <a:solidFill>
                      <a:srgbClr val="FFFFFF"/>
                    </a:solidFill>
                  </a:tcPr>
                </a:tc>
                <a:extLst>
                  <a:ext uri="{0D108BD9-81ED-4DB2-BD59-A6C34878D82A}">
                    <a16:rowId xmlns:a16="http://schemas.microsoft.com/office/drawing/2014/main" val="3243024097"/>
                  </a:ext>
                </a:extLst>
              </a:tr>
              <a:tr h="276041">
                <a:tc>
                  <a:txBody>
                    <a:bodyPr/>
                    <a:lstStyle/>
                    <a:p>
                      <a:r>
                        <a:rPr lang="en-US" dirty="0">
                          <a:solidFill>
                            <a:schemeClr val="accent6"/>
                          </a:solidFill>
                        </a:rPr>
                        <a:t>Second Floor</a:t>
                      </a:r>
                    </a:p>
                  </a:txBody>
                  <a:tcPr>
                    <a:solidFill>
                      <a:srgbClr val="FFFFFF"/>
                    </a:solidFill>
                  </a:tcPr>
                </a:tc>
                <a:tc>
                  <a:txBody>
                    <a:bodyPr/>
                    <a:lstStyle/>
                    <a:p>
                      <a:r>
                        <a:rPr lang="en-US" dirty="0">
                          <a:solidFill>
                            <a:schemeClr val="accent6"/>
                          </a:solidFill>
                        </a:rPr>
                        <a:t>636</a:t>
                      </a:r>
                    </a:p>
                  </a:txBody>
                  <a:tcPr>
                    <a:solidFill>
                      <a:srgbClr val="FFFFFF"/>
                    </a:solidFill>
                  </a:tcPr>
                </a:tc>
                <a:tc>
                  <a:txBody>
                    <a:bodyPr/>
                    <a:lstStyle/>
                    <a:p>
                      <a:r>
                        <a:rPr lang="en-US" dirty="0">
                          <a:solidFill>
                            <a:schemeClr val="accent6"/>
                          </a:solidFill>
                        </a:rPr>
                        <a:t>6,846</a:t>
                      </a:r>
                    </a:p>
                  </a:txBody>
                  <a:tcPr>
                    <a:solidFill>
                      <a:srgbClr val="FFFFFF"/>
                    </a:solidFill>
                  </a:tcPr>
                </a:tc>
                <a:extLst>
                  <a:ext uri="{0D108BD9-81ED-4DB2-BD59-A6C34878D82A}">
                    <a16:rowId xmlns:a16="http://schemas.microsoft.com/office/drawing/2014/main" val="1622894069"/>
                  </a:ext>
                </a:extLst>
              </a:tr>
              <a:tr h="276041">
                <a:tc>
                  <a:txBody>
                    <a:bodyPr/>
                    <a:lstStyle/>
                    <a:p>
                      <a:r>
                        <a:rPr lang="en-US" dirty="0">
                          <a:solidFill>
                            <a:schemeClr val="accent6"/>
                          </a:solidFill>
                        </a:rPr>
                        <a:t>Third Floor </a:t>
                      </a:r>
                    </a:p>
                  </a:txBody>
                  <a:tcPr>
                    <a:solidFill>
                      <a:srgbClr val="FFFFFF"/>
                    </a:solidFill>
                  </a:tcPr>
                </a:tc>
                <a:tc>
                  <a:txBody>
                    <a:bodyPr/>
                    <a:lstStyle/>
                    <a:p>
                      <a:r>
                        <a:rPr lang="en-US" dirty="0">
                          <a:solidFill>
                            <a:schemeClr val="accent6"/>
                          </a:solidFill>
                        </a:rPr>
                        <a:t>595</a:t>
                      </a:r>
                    </a:p>
                  </a:txBody>
                  <a:tcPr>
                    <a:solidFill>
                      <a:srgbClr val="FFFFFF"/>
                    </a:solidFill>
                  </a:tcPr>
                </a:tc>
                <a:tc>
                  <a:txBody>
                    <a:bodyPr/>
                    <a:lstStyle/>
                    <a:p>
                      <a:r>
                        <a:rPr lang="en-US" dirty="0">
                          <a:solidFill>
                            <a:schemeClr val="accent6"/>
                          </a:solidFill>
                        </a:rPr>
                        <a:t>6,405</a:t>
                      </a:r>
                    </a:p>
                  </a:txBody>
                  <a:tcPr>
                    <a:solidFill>
                      <a:srgbClr val="FFFFFF"/>
                    </a:solidFill>
                  </a:tcPr>
                </a:tc>
                <a:extLst>
                  <a:ext uri="{0D108BD9-81ED-4DB2-BD59-A6C34878D82A}">
                    <a16:rowId xmlns:a16="http://schemas.microsoft.com/office/drawing/2014/main" val="3171757088"/>
                  </a:ext>
                </a:extLst>
              </a:tr>
              <a:tr h="276041">
                <a:tc>
                  <a:txBody>
                    <a:bodyPr/>
                    <a:lstStyle/>
                    <a:p>
                      <a:r>
                        <a:rPr lang="en-US" dirty="0">
                          <a:solidFill>
                            <a:schemeClr val="accent6"/>
                          </a:solidFill>
                        </a:rPr>
                        <a:t>Total</a:t>
                      </a:r>
                    </a:p>
                  </a:txBody>
                  <a:tcPr>
                    <a:solidFill>
                      <a:srgbClr val="FFFFFF"/>
                    </a:solidFill>
                  </a:tcPr>
                </a:tc>
                <a:tc>
                  <a:txBody>
                    <a:bodyPr/>
                    <a:lstStyle/>
                    <a:p>
                      <a:r>
                        <a:rPr lang="en-US" dirty="0">
                          <a:solidFill>
                            <a:schemeClr val="accent6"/>
                          </a:solidFill>
                        </a:rPr>
                        <a:t>4,832</a:t>
                      </a:r>
                    </a:p>
                  </a:txBody>
                  <a:tcPr>
                    <a:solidFill>
                      <a:srgbClr val="FFFFFF"/>
                    </a:solidFill>
                  </a:tcPr>
                </a:tc>
                <a:tc>
                  <a:txBody>
                    <a:bodyPr/>
                    <a:lstStyle/>
                    <a:p>
                      <a:r>
                        <a:rPr lang="en-US" dirty="0">
                          <a:solidFill>
                            <a:schemeClr val="accent6"/>
                          </a:solidFill>
                        </a:rPr>
                        <a:t>52,011</a:t>
                      </a:r>
                    </a:p>
                  </a:txBody>
                  <a:tcPr>
                    <a:solidFill>
                      <a:srgbClr val="FFFFFF"/>
                    </a:solidFill>
                  </a:tcPr>
                </a:tc>
                <a:extLst>
                  <a:ext uri="{0D108BD9-81ED-4DB2-BD59-A6C34878D82A}">
                    <a16:rowId xmlns:a16="http://schemas.microsoft.com/office/drawing/2014/main" val="3151677947"/>
                  </a:ext>
                </a:extLst>
              </a:tr>
            </a:tbl>
          </a:graphicData>
        </a:graphic>
      </p:graphicFrame>
      <p:pic>
        <p:nvPicPr>
          <p:cNvPr id="2050" name="Picture 2" descr="BER D1 - Bennetts Auctioneers">
            <a:extLst>
              <a:ext uri="{FF2B5EF4-FFF2-40B4-BE49-F238E27FC236}">
                <a16:creationId xmlns:a16="http://schemas.microsoft.com/office/drawing/2014/main" id="{9F2D8913-7B0F-C131-1B61-B4A55DDF7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59" y="7899588"/>
            <a:ext cx="1430782" cy="5034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134B05-DFBC-4D79-D0B2-9D0296D5620A}"/>
              </a:ext>
            </a:extLst>
          </p:cNvPr>
          <p:cNvSpPr txBox="1"/>
          <p:nvPr/>
        </p:nvSpPr>
        <p:spPr>
          <a:xfrm>
            <a:off x="314669" y="4100514"/>
            <a:ext cx="3597974" cy="923330"/>
          </a:xfrm>
          <a:prstGeom prst="rect">
            <a:avLst/>
          </a:prstGeom>
          <a:noFill/>
        </p:spPr>
        <p:txBody>
          <a:bodyPr wrap="square" lIns="0" tIns="0" rIns="0" bIns="0" rtlCol="0">
            <a:spAutoFit/>
          </a:bodyPr>
          <a:lstStyle/>
          <a:p>
            <a:pPr>
              <a:spcAft>
                <a:spcPts val="600"/>
              </a:spcAft>
            </a:pPr>
            <a:r>
              <a:rPr lang="en-US" sz="1400" b="1" dirty="0">
                <a:solidFill>
                  <a:schemeClr val="accent6"/>
                </a:solidFill>
              </a:rPr>
              <a:t>Schedule of accommodation</a:t>
            </a:r>
          </a:p>
          <a:p>
            <a:pPr>
              <a:spcAft>
                <a:spcPts val="600"/>
              </a:spcAft>
            </a:pPr>
            <a:endParaRPr lang="en-US" sz="1200" dirty="0">
              <a:solidFill>
                <a:schemeClr val="accent6"/>
              </a:solidFill>
            </a:endParaRPr>
          </a:p>
          <a:p>
            <a:pPr>
              <a:spcAft>
                <a:spcPts val="600"/>
              </a:spcAft>
            </a:pPr>
            <a:r>
              <a:rPr lang="en-US" sz="1200" dirty="0">
                <a:solidFill>
                  <a:schemeClr val="accent6"/>
                </a:solidFill>
              </a:rPr>
              <a:t>The property comprises the following gross floor areas:</a:t>
            </a:r>
          </a:p>
        </p:txBody>
      </p:sp>
      <p:sp>
        <p:nvSpPr>
          <p:cNvPr id="14" name="TextBox 13">
            <a:extLst>
              <a:ext uri="{FF2B5EF4-FFF2-40B4-BE49-F238E27FC236}">
                <a16:creationId xmlns:a16="http://schemas.microsoft.com/office/drawing/2014/main" id="{F0E23CD9-8D61-7085-800D-AC27A1624006}"/>
              </a:ext>
            </a:extLst>
          </p:cNvPr>
          <p:cNvSpPr txBox="1"/>
          <p:nvPr/>
        </p:nvSpPr>
        <p:spPr>
          <a:xfrm>
            <a:off x="4297626" y="4832219"/>
            <a:ext cx="2771480" cy="846386"/>
          </a:xfrm>
          <a:prstGeom prst="rect">
            <a:avLst/>
          </a:prstGeom>
          <a:noFill/>
        </p:spPr>
        <p:txBody>
          <a:bodyPr wrap="square" lIns="0" tIns="0" rIns="0" bIns="0" rtlCol="0">
            <a:spAutoFit/>
          </a:bodyPr>
          <a:lstStyle/>
          <a:p>
            <a:pPr>
              <a:spcAft>
                <a:spcPts val="600"/>
              </a:spcAft>
            </a:pPr>
            <a:r>
              <a:rPr lang="en-US" sz="1400" b="1" dirty="0">
                <a:solidFill>
                  <a:schemeClr val="accent6"/>
                </a:solidFill>
              </a:rPr>
              <a:t>Lease terms</a:t>
            </a:r>
          </a:p>
          <a:p>
            <a:pPr>
              <a:spcAft>
                <a:spcPts val="600"/>
              </a:spcAft>
            </a:pPr>
            <a:r>
              <a:rPr lang="en-US" sz="1200" dirty="0">
                <a:solidFill>
                  <a:schemeClr val="accent6"/>
                </a:solidFill>
              </a:rPr>
              <a:t>The property is held under a 15-year lease from 2019, subject to five-yearly rent reviews linked to CPI</a:t>
            </a:r>
          </a:p>
        </p:txBody>
      </p:sp>
    </p:spTree>
    <p:extLst>
      <p:ext uri="{BB962C8B-B14F-4D97-AF65-F5344CB8AC3E}">
        <p14:creationId xmlns:p14="http://schemas.microsoft.com/office/powerpoint/2010/main" val="35061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3C8797-BFEB-7ADC-064E-5CE0A9188810}"/>
              </a:ext>
            </a:extLst>
          </p:cNvPr>
          <p:cNvSpPr>
            <a:spLocks noGrp="1"/>
          </p:cNvSpPr>
          <p:nvPr>
            <p:ph type="body" sz="quarter" idx="20"/>
          </p:nvPr>
        </p:nvSpPr>
        <p:spPr>
          <a:xfrm>
            <a:off x="2591348" y="770371"/>
            <a:ext cx="4307340" cy="443711"/>
          </a:xfrm>
        </p:spPr>
        <p:txBody>
          <a:bodyPr/>
          <a:lstStyle/>
          <a:p>
            <a:r>
              <a:rPr lang="en-US" dirty="0"/>
              <a:t>Unit 19-22, North Earl Street, Dublin</a:t>
            </a:r>
          </a:p>
          <a:p>
            <a:endParaRPr lang="en-US" dirty="0"/>
          </a:p>
        </p:txBody>
      </p:sp>
      <p:pic>
        <p:nvPicPr>
          <p:cNvPr id="14" name="Picture 13">
            <a:extLst>
              <a:ext uri="{FF2B5EF4-FFF2-40B4-BE49-F238E27FC236}">
                <a16:creationId xmlns:a16="http://schemas.microsoft.com/office/drawing/2014/main" id="{984A34A5-BEAF-FD17-9232-4678D9A50E9F}"/>
              </a:ext>
            </a:extLst>
          </p:cNvPr>
          <p:cNvPicPr>
            <a:picLocks noChangeAspect="1"/>
          </p:cNvPicPr>
          <p:nvPr/>
        </p:nvPicPr>
        <p:blipFill>
          <a:blip r:embed="rId2"/>
          <a:stretch>
            <a:fillRect/>
          </a:stretch>
        </p:blipFill>
        <p:spPr>
          <a:xfrm>
            <a:off x="388637" y="1023517"/>
            <a:ext cx="6781922" cy="8632947"/>
          </a:xfrm>
          <a:prstGeom prst="rect">
            <a:avLst/>
          </a:prstGeom>
        </p:spPr>
      </p:pic>
    </p:spTree>
    <p:extLst>
      <p:ext uri="{BB962C8B-B14F-4D97-AF65-F5344CB8AC3E}">
        <p14:creationId xmlns:p14="http://schemas.microsoft.com/office/powerpoint/2010/main" val="1017080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3D567-59D0-4576-A5C2-26B6B11B9064}">
  <ds:schemaRefs>
    <ds:schemaRef ds:uri="http://schemas.microsoft.com/sharepoint/v3/contenttype/forms"/>
  </ds:schemaRefs>
</ds:datastoreItem>
</file>

<file path=customXml/itemProps2.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3.xml><?xml version="1.0" encoding="utf-8"?>
<ds:datastoreItem xmlns:ds="http://schemas.openxmlformats.org/officeDocument/2006/customXml" ds:itemID="{EB1110DA-7939-40A7-A26D-2AA3345891E2}">
  <ds:schemaRefs>
    <ds:schemaRef ds:uri="be51bc9f-3ca2-4786-94b0-d68ddb7bde26"/>
    <ds:schemaRef ds:uri="ed6d00fd-d6c7-4092-bd47-2e64effd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CW 2024 Theme-SG</Template>
  <TotalTime>2546</TotalTime>
  <Words>464</Words>
  <Application>Microsoft Office PowerPoint</Application>
  <PresentationFormat>Custom</PresentationFormat>
  <Paragraphs>62</Paragraphs>
  <Slides>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1" baseType="lpstr">
      <vt:lpstr>Gotham Book</vt:lpstr>
      <vt:lpstr>Gotham Bold</vt:lpstr>
      <vt:lpstr>Gotham Black</vt:lpstr>
      <vt:lpstr>Arial</vt:lpstr>
      <vt:lpstr>Gotham Medium</vt:lpstr>
      <vt:lpstr>Main</vt:lpstr>
      <vt:lpstr>think-cell Slide</vt:lpstr>
      <vt:lpstr>Unit 19-22, North Earl Street, Dublin</vt:lpstr>
      <vt:lpstr>PowerPoint Presentation</vt:lpstr>
      <vt:lpstr>PowerPoint Presentation</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487</cp:revision>
  <dcterms:created xsi:type="dcterms:W3CDTF">2019-04-17T00:25:41Z</dcterms:created>
  <dcterms:modified xsi:type="dcterms:W3CDTF">2026-02-13T10:48:07Z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